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667625" cy="10799763"/>
  <p:notesSz cx="6858000" cy="9144000"/>
  <p:embeddedFontLst>
    <p:embeddedFont>
      <p:font typeface="Arial Black" panose="020B0A04020102020204" pitchFamily="34" charset="0"/>
      <p:regular r:id="rId4"/>
      <p:bold r:id="rId5"/>
    </p:embeddedFont>
    <p:embeddedFont>
      <p:font typeface="Quattrocento Sans" panose="020B05020500000200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Gp+r33OoLhHl4oEWyNOpR5Vmb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878787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sldNum" idx="12"/>
          </p:nvPr>
        </p:nvSpPr>
        <p:spPr>
          <a:xfrm>
            <a:off x="57150" y="8689232"/>
            <a:ext cx="480060" cy="362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6;n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04644" y="8539244"/>
            <a:ext cx="404766" cy="3678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:notes"/>
          <p:cNvSpPr txBox="1">
            <a:spLocks noGrp="1"/>
          </p:cNvSpPr>
          <p:nvPr>
            <p:ph type="body" idx="1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6"/>
              <a:buFont typeface="Arial"/>
              <a:buNone/>
              <a:defRPr sz="490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81"/>
              <a:buNone/>
              <a:defRPr sz="1962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635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72"/>
              <a:buNone/>
              <a:defRPr sz="1472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08"/>
              <a:buNone/>
              <a:defRPr sz="1308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lain text 2 columns">
  <p:cSld name="Plain text 2 column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412750" y="1663420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424224" y="2338218"/>
            <a:ext cx="6830651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lain text 3 columns">
  <p:cSld name="Plain text 3 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>
            <a:off x="412750" y="1663420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2"/>
          </p:nvPr>
        </p:nvSpPr>
        <p:spPr>
          <a:xfrm>
            <a:off x="426197" y="2338218"/>
            <a:ext cx="6842126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Banner plain text">
  <p:cSld name="Small Banner plain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>
            <a:spLocks noGrp="1"/>
          </p:cNvSpPr>
          <p:nvPr>
            <p:ph type="pic" idx="2"/>
          </p:nvPr>
        </p:nvSpPr>
        <p:spPr>
          <a:xfrm>
            <a:off x="412750" y="1660308"/>
            <a:ext cx="6842126" cy="26791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412750" y="4613923"/>
            <a:ext cx="684212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3"/>
          </p:nvPr>
        </p:nvSpPr>
        <p:spPr>
          <a:xfrm>
            <a:off x="424225" y="4996621"/>
            <a:ext cx="6830650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Banner 2 Cols">
  <p:cSld name="Small Banner 2 Col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>
            <a:spLocks noGrp="1"/>
          </p:cNvSpPr>
          <p:nvPr>
            <p:ph type="pic" idx="2"/>
          </p:nvPr>
        </p:nvSpPr>
        <p:spPr>
          <a:xfrm>
            <a:off x="412750" y="1658067"/>
            <a:ext cx="6842126" cy="26791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412749" y="4613923"/>
            <a:ext cx="684212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3"/>
          </p:nvPr>
        </p:nvSpPr>
        <p:spPr>
          <a:xfrm>
            <a:off x="412750" y="4996621"/>
            <a:ext cx="6842125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banner 3 cols">
  <p:cSld name="Small banner 3 col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>
            <a:spLocks noGrp="1"/>
          </p:cNvSpPr>
          <p:nvPr>
            <p:ph type="pic" idx="2"/>
          </p:nvPr>
        </p:nvSpPr>
        <p:spPr>
          <a:xfrm>
            <a:off x="412750" y="1658067"/>
            <a:ext cx="6842126" cy="26791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412750" y="4613923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body" idx="3"/>
          </p:nvPr>
        </p:nvSpPr>
        <p:spPr>
          <a:xfrm>
            <a:off x="412750" y="4996621"/>
            <a:ext cx="6842125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banner Plain text">
  <p:cSld name="Large banner Plain 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94" name="Google Shape;94;p17"/>
          <p:cNvSpPr>
            <a:spLocks noGrp="1"/>
          </p:cNvSpPr>
          <p:nvPr>
            <p:ph type="pic" idx="2"/>
          </p:nvPr>
        </p:nvSpPr>
        <p:spPr>
          <a:xfrm>
            <a:off x="0" y="0"/>
            <a:ext cx="7667625" cy="429913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412750" y="4613923"/>
            <a:ext cx="684212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3"/>
          </p:nvPr>
        </p:nvSpPr>
        <p:spPr>
          <a:xfrm>
            <a:off x="424226" y="4996621"/>
            <a:ext cx="6830650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banner 2 cols">
  <p:cSld name="Large banner 2 cols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00" name="Google Shape;100;p18"/>
          <p:cNvSpPr>
            <a:spLocks noGrp="1"/>
          </p:cNvSpPr>
          <p:nvPr>
            <p:ph type="pic" idx="2"/>
          </p:nvPr>
        </p:nvSpPr>
        <p:spPr>
          <a:xfrm>
            <a:off x="0" y="0"/>
            <a:ext cx="7667625" cy="429913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412750" y="4613923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3"/>
          </p:nvPr>
        </p:nvSpPr>
        <p:spPr>
          <a:xfrm>
            <a:off x="426197" y="4996621"/>
            <a:ext cx="6842125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|arge Banner 3 cols">
  <p:cSld name="L|arge Banner 3 col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>
            <a:spLocks noGrp="1"/>
          </p:cNvSpPr>
          <p:nvPr>
            <p:ph type="pic" idx="2"/>
          </p:nvPr>
        </p:nvSpPr>
        <p:spPr>
          <a:xfrm>
            <a:off x="0" y="0"/>
            <a:ext cx="7667625" cy="429913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" name="Google Shape;106;p19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12750" y="4613923"/>
            <a:ext cx="684212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3"/>
          </p:nvPr>
        </p:nvSpPr>
        <p:spPr>
          <a:xfrm>
            <a:off x="426197" y="4996621"/>
            <a:ext cx="6842126" cy="471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plain text">
  <p:cSld name="Image Right plain 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412749" y="1663420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2"/>
          </p:nvPr>
        </p:nvSpPr>
        <p:spPr>
          <a:xfrm>
            <a:off x="412750" y="2339282"/>
            <a:ext cx="4476750" cy="737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0"/>
          <p:cNvSpPr>
            <a:spLocks noGrp="1"/>
          </p:cNvSpPr>
          <p:nvPr>
            <p:ph type="pic" idx="3"/>
          </p:nvPr>
        </p:nvSpPr>
        <p:spPr>
          <a:xfrm>
            <a:off x="5156200" y="2338388"/>
            <a:ext cx="2098675" cy="73711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2 cols">
  <p:cSld name="Image Right 2 cols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412749" y="1663420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21"/>
          <p:cNvSpPr>
            <a:spLocks noGrp="1"/>
          </p:cNvSpPr>
          <p:nvPr>
            <p:ph type="pic" idx="2"/>
          </p:nvPr>
        </p:nvSpPr>
        <p:spPr>
          <a:xfrm>
            <a:off x="5156200" y="2337494"/>
            <a:ext cx="2098675" cy="73720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1" name="Google Shape;121;p21"/>
          <p:cNvSpPr txBox="1">
            <a:spLocks noGrp="1"/>
          </p:cNvSpPr>
          <p:nvPr>
            <p:ph type="body" idx="3"/>
          </p:nvPr>
        </p:nvSpPr>
        <p:spPr>
          <a:xfrm>
            <a:off x="426197" y="2338388"/>
            <a:ext cx="4463303" cy="737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_1">
  <p:cSld name="Cover_1">
    <p:bg>
      <p:bgPr>
        <a:solidFill>
          <a:schemeClr val="accen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0" y="0"/>
            <a:ext cx="7667625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9" name="Google Shape;19;p4"/>
          <p:cNvSpPr txBox="1"/>
          <p:nvPr/>
        </p:nvSpPr>
        <p:spPr>
          <a:xfrm>
            <a:off x="567885" y="10382571"/>
            <a:ext cx="3980257" cy="10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u-IN" sz="7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Doc Name | Month Year | Version # | Public | Internal/Client Use Only | Strictly Confidential</a:t>
            </a: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567884" y="682097"/>
            <a:ext cx="559106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 Black"/>
              <a:buNone/>
              <a:defRPr sz="5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624682" y="3256766"/>
            <a:ext cx="431667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000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2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25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70">
          <p15:clr>
            <a:srgbClr val="F26B43"/>
          </p15:clr>
        </p15:guide>
        <p15:guide id="2" orient="horz" pos="5223">
          <p15:clr>
            <a:srgbClr val="F26B43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plain">
  <p:cSld name="Image left plai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1"/>
          </p:nvPr>
        </p:nvSpPr>
        <p:spPr>
          <a:xfrm>
            <a:off x="412750" y="1673133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22"/>
          <p:cNvSpPr>
            <a:spLocks noGrp="1"/>
          </p:cNvSpPr>
          <p:nvPr>
            <p:ph type="pic" idx="2"/>
          </p:nvPr>
        </p:nvSpPr>
        <p:spPr>
          <a:xfrm>
            <a:off x="426197" y="2337326"/>
            <a:ext cx="2101103" cy="73719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" name="Google Shape;127;p22"/>
          <p:cNvSpPr txBox="1">
            <a:spLocks noGrp="1"/>
          </p:cNvSpPr>
          <p:nvPr>
            <p:ph type="body" idx="3"/>
          </p:nvPr>
        </p:nvSpPr>
        <p:spPr>
          <a:xfrm>
            <a:off x="2781300" y="2338218"/>
            <a:ext cx="4473575" cy="737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2 cols">
  <p:cSld name="Image left 2 col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body" idx="1"/>
          </p:nvPr>
        </p:nvSpPr>
        <p:spPr>
          <a:xfrm>
            <a:off x="412750" y="1673133"/>
            <a:ext cx="684212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3"/>
          <p:cNvSpPr>
            <a:spLocks noGrp="1"/>
          </p:cNvSpPr>
          <p:nvPr>
            <p:ph type="pic" idx="2"/>
          </p:nvPr>
        </p:nvSpPr>
        <p:spPr>
          <a:xfrm>
            <a:off x="424225" y="2337221"/>
            <a:ext cx="2101104" cy="73719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" name="Google Shape;133;p23"/>
          <p:cNvSpPr txBox="1">
            <a:spLocks noGrp="1"/>
          </p:cNvSpPr>
          <p:nvPr>
            <p:ph type="body" idx="3"/>
          </p:nvPr>
        </p:nvSpPr>
        <p:spPr>
          <a:xfrm>
            <a:off x="2781300" y="2338218"/>
            <a:ext cx="4473575" cy="737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nner Right plain text">
  <p:cSld name="Banner Right plain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1"/>
          </p:nvPr>
        </p:nvSpPr>
        <p:spPr>
          <a:xfrm>
            <a:off x="412751" y="1665288"/>
            <a:ext cx="447675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2"/>
          </p:nvPr>
        </p:nvSpPr>
        <p:spPr>
          <a:xfrm>
            <a:off x="412750" y="2347743"/>
            <a:ext cx="4476751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24"/>
          <p:cNvSpPr>
            <a:spLocks noGrp="1"/>
          </p:cNvSpPr>
          <p:nvPr>
            <p:ph type="pic" idx="3"/>
          </p:nvPr>
        </p:nvSpPr>
        <p:spPr>
          <a:xfrm>
            <a:off x="5165510" y="1"/>
            <a:ext cx="2502118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nner right 2 cols">
  <p:cSld name="Banner right 2 col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>
            <a:off x="412750" y="2338218"/>
            <a:ext cx="4476750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body" idx="2"/>
          </p:nvPr>
        </p:nvSpPr>
        <p:spPr>
          <a:xfrm>
            <a:off x="412750" y="1669770"/>
            <a:ext cx="447675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5"/>
          <p:cNvSpPr>
            <a:spLocks noGrp="1"/>
          </p:cNvSpPr>
          <p:nvPr>
            <p:ph type="pic" idx="3"/>
          </p:nvPr>
        </p:nvSpPr>
        <p:spPr>
          <a:xfrm>
            <a:off x="5165510" y="1"/>
            <a:ext cx="2502118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nner left plain text">
  <p:cSld name="banner left plain 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>
            <a:spLocks noGrp="1"/>
          </p:cNvSpPr>
          <p:nvPr>
            <p:ph type="pic" idx="2"/>
          </p:nvPr>
        </p:nvSpPr>
        <p:spPr>
          <a:xfrm>
            <a:off x="1" y="0"/>
            <a:ext cx="2527299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8" name="Google Shape;148;p26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2781300" y="1665235"/>
            <a:ext cx="447357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body" idx="3"/>
          </p:nvPr>
        </p:nvSpPr>
        <p:spPr>
          <a:xfrm>
            <a:off x="2781300" y="2338218"/>
            <a:ext cx="4473576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2" name="Google Shape;152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55840" y="10149476"/>
            <a:ext cx="396825" cy="3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nner left 2 cols">
  <p:cSld name="banner left 2 cols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55840" y="10149476"/>
            <a:ext cx="396825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7"/>
          <p:cNvSpPr>
            <a:spLocks noGrp="1"/>
          </p:cNvSpPr>
          <p:nvPr>
            <p:ph type="pic" idx="2"/>
          </p:nvPr>
        </p:nvSpPr>
        <p:spPr>
          <a:xfrm>
            <a:off x="1" y="0"/>
            <a:ext cx="2527299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6" name="Google Shape;156;p27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157" name="Google Shape;157;p27"/>
          <p:cNvSpPr txBox="1"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7"/>
          <p:cNvSpPr txBox="1">
            <a:spLocks noGrp="1"/>
          </p:cNvSpPr>
          <p:nvPr>
            <p:ph type="body" idx="1"/>
          </p:nvPr>
        </p:nvSpPr>
        <p:spPr>
          <a:xfrm>
            <a:off x="2781300" y="1665233"/>
            <a:ext cx="447357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3"/>
          </p:nvPr>
        </p:nvSpPr>
        <p:spPr>
          <a:xfrm>
            <a:off x="2781300" y="2338218"/>
            <a:ext cx="4473575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03">
          <p15:clr>
            <a:srgbClr val="F26B43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deo">
  <p:cSld name="video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>
            <a:spLocks noGrp="1"/>
          </p:cNvSpPr>
          <p:nvPr>
            <p:ph type="media" idx="2"/>
          </p:nvPr>
        </p:nvSpPr>
        <p:spPr>
          <a:xfrm>
            <a:off x="0" y="0"/>
            <a:ext cx="7667625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Font typeface="Helvetica Neue"/>
              <a:buNone/>
              <a:defRPr sz="101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Quattrocento Sans"/>
              <a:buChar char="●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‒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88"/>
              <a:buFont typeface="Arial"/>
              <a:buChar char="•"/>
              <a:defRPr sz="7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Font typeface="Helvetica Neue"/>
              <a:buChar char="−"/>
              <a:defRPr sz="7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Divider_1">
  <p:cSld name="1_Divider_1">
    <p:bg>
      <p:bgPr>
        <a:solidFill>
          <a:schemeClr val="accen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29"/>
          <p:cNvGrpSpPr/>
          <p:nvPr/>
        </p:nvGrpSpPr>
        <p:grpSpPr>
          <a:xfrm rot="10800000">
            <a:off x="380977" y="3815395"/>
            <a:ext cx="8003288" cy="7684236"/>
            <a:chOff x="-578335" y="-590421"/>
            <a:chExt cx="6587314" cy="6486168"/>
          </a:xfrm>
        </p:grpSpPr>
        <p:sp>
          <p:nvSpPr>
            <p:cNvPr id="164" name="Google Shape;164;p29"/>
            <p:cNvSpPr/>
            <p:nvPr/>
          </p:nvSpPr>
          <p:spPr>
            <a:xfrm rot="-2667577">
              <a:off x="-1491701" y="2237306"/>
              <a:ext cx="8414045" cy="830714"/>
            </a:xfrm>
            <a:custGeom>
              <a:avLst/>
              <a:gdLst/>
              <a:ahLst/>
              <a:cxnLst/>
              <a:rect l="l" t="t" r="r" b="b"/>
              <a:pathLst>
                <a:path w="5372804" h="530454" extrusionOk="0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lt1">
                <a:alpha val="2196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9"/>
            <p:cNvSpPr/>
            <p:nvPr/>
          </p:nvSpPr>
          <p:spPr>
            <a:xfrm rot="-2667577">
              <a:off x="-1147693" y="1395592"/>
              <a:ext cx="6010544" cy="830714"/>
            </a:xfrm>
            <a:custGeom>
              <a:avLst/>
              <a:gdLst/>
              <a:ahLst/>
              <a:cxnLst/>
              <a:rect l="l" t="t" r="r" b="b"/>
              <a:pathLst>
                <a:path w="3838044" h="530454" extrusionOk="0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lt1">
                <a:alpha val="2196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6" name="Google Shape;166;p29"/>
          <p:cNvSpPr txBox="1">
            <a:spLocks noGrp="1"/>
          </p:cNvSpPr>
          <p:nvPr>
            <p:ph type="title"/>
          </p:nvPr>
        </p:nvSpPr>
        <p:spPr>
          <a:xfrm>
            <a:off x="412750" y="1655763"/>
            <a:ext cx="559106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  <a:defRPr sz="4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9"/>
          <p:cNvSpPr txBox="1">
            <a:spLocks noGrp="1"/>
          </p:cNvSpPr>
          <p:nvPr>
            <p:ph type="body" idx="1"/>
          </p:nvPr>
        </p:nvSpPr>
        <p:spPr>
          <a:xfrm>
            <a:off x="431629" y="5142394"/>
            <a:ext cx="4749498" cy="218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1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11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68" name="Google Shape;16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62763" y="10133489"/>
            <a:ext cx="404766" cy="367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70">
          <p15:clr>
            <a:srgbClr val="F26B43"/>
          </p15:clr>
        </p15:guide>
        <p15:guide id="2" orient="horz" pos="5223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_2">
  <p:cSld name="cover_2">
    <p:bg>
      <p:bgPr>
        <a:solidFill>
          <a:schemeClr val="accen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62763" y="10133489"/>
            <a:ext cx="404766" cy="3678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oogle Shape;24;p5"/>
          <p:cNvGrpSpPr/>
          <p:nvPr/>
        </p:nvGrpSpPr>
        <p:grpSpPr>
          <a:xfrm rot="10800000">
            <a:off x="1092342" y="4435347"/>
            <a:ext cx="7228675" cy="6940503"/>
            <a:chOff x="-578335" y="-590421"/>
            <a:chExt cx="6587314" cy="6486168"/>
          </a:xfrm>
        </p:grpSpPr>
        <p:sp>
          <p:nvSpPr>
            <p:cNvPr id="25" name="Google Shape;25;p5"/>
            <p:cNvSpPr/>
            <p:nvPr/>
          </p:nvSpPr>
          <p:spPr>
            <a:xfrm rot="-2667577">
              <a:off x="-1491701" y="2237306"/>
              <a:ext cx="8414045" cy="830714"/>
            </a:xfrm>
            <a:custGeom>
              <a:avLst/>
              <a:gdLst/>
              <a:ahLst/>
              <a:cxnLst/>
              <a:rect l="l" t="t" r="r" b="b"/>
              <a:pathLst>
                <a:path w="5372804" h="530454" extrusionOk="0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5"/>
            <p:cNvSpPr/>
            <p:nvPr/>
          </p:nvSpPr>
          <p:spPr>
            <a:xfrm rot="-2667577">
              <a:off x="-1147693" y="1395592"/>
              <a:ext cx="6010544" cy="830714"/>
            </a:xfrm>
            <a:custGeom>
              <a:avLst/>
              <a:gdLst/>
              <a:ahLst/>
              <a:cxnLst/>
              <a:rect l="l" t="t" r="r" b="b"/>
              <a:pathLst>
                <a:path w="3838044" h="530454" extrusionOk="0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32419" y="708650"/>
            <a:ext cx="6153967" cy="2243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 Black"/>
              <a:buNone/>
              <a:defRPr sz="5400" b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432420" y="5258360"/>
            <a:ext cx="58236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000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20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25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1">
  <p:cSld name="Divider_1">
    <p:bg>
      <p:bgPr>
        <a:solidFill>
          <a:schemeClr val="lt2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62763" y="10133489"/>
            <a:ext cx="404766" cy="3678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oogle Shape;31;p6"/>
          <p:cNvGrpSpPr/>
          <p:nvPr/>
        </p:nvGrpSpPr>
        <p:grpSpPr>
          <a:xfrm rot="10800000">
            <a:off x="380977" y="3815395"/>
            <a:ext cx="8003288" cy="7684236"/>
            <a:chOff x="-578335" y="-590421"/>
            <a:chExt cx="6587314" cy="6486168"/>
          </a:xfrm>
        </p:grpSpPr>
        <p:sp>
          <p:nvSpPr>
            <p:cNvPr id="32" name="Google Shape;32;p6"/>
            <p:cNvSpPr/>
            <p:nvPr/>
          </p:nvSpPr>
          <p:spPr>
            <a:xfrm rot="-2667577">
              <a:off x="-1491701" y="2237306"/>
              <a:ext cx="8414045" cy="830714"/>
            </a:xfrm>
            <a:custGeom>
              <a:avLst/>
              <a:gdLst/>
              <a:ahLst/>
              <a:cxnLst/>
              <a:rect l="l" t="t" r="r" b="b"/>
              <a:pathLst>
                <a:path w="5372804" h="530454" extrusionOk="0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lt1">
                <a:alpha val="2196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 rot="-2667577">
              <a:off x="-1147693" y="1395592"/>
              <a:ext cx="6010544" cy="830714"/>
            </a:xfrm>
            <a:custGeom>
              <a:avLst/>
              <a:gdLst/>
              <a:ahLst/>
              <a:cxnLst/>
              <a:rect l="l" t="t" r="r" b="b"/>
              <a:pathLst>
                <a:path w="3838044" h="530454" extrusionOk="0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lt1">
                <a:alpha val="2196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6"/>
          <p:cNvSpPr txBox="1"/>
          <p:nvPr/>
        </p:nvSpPr>
        <p:spPr>
          <a:xfrm>
            <a:off x="715760" y="10350594"/>
            <a:ext cx="3980257" cy="10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u-IN" sz="7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Doc Name | Month Year | Version # | Public | Internal/Client Use Only | Strictly Confidential</a:t>
            </a: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lvl="1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lvl="2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lvl="3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lvl="4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lvl="5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lvl="6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lvl="7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lvl="8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12750" y="1655763"/>
            <a:ext cx="5591067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  <a:defRPr sz="4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431629" y="5142394"/>
            <a:ext cx="4749498" cy="28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18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11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70">
          <p15:clr>
            <a:srgbClr val="F26B43"/>
          </p15:clr>
        </p15:guide>
        <p15:guide id="2" orient="horz" pos="5223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tyle 2">
  <p:cSld name="Divider style 2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62763" y="10133489"/>
            <a:ext cx="404766" cy="36782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lvl="1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lvl="2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lvl="3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lvl="4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lvl="5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lvl="6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lvl="7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lvl="8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41" name="Google Shape;41;p7"/>
          <p:cNvSpPr txBox="1"/>
          <p:nvPr/>
        </p:nvSpPr>
        <p:spPr>
          <a:xfrm>
            <a:off x="715760" y="10350594"/>
            <a:ext cx="3446456" cy="10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u-IN" sz="7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National Diabetes Survey August 2023 | Version 1 | Internal/Client Use Only</a:t>
            </a: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30165" y="518382"/>
            <a:ext cx="1104113" cy="16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8000" b="1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34560" y="2513299"/>
            <a:ext cx="535063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  <a:defRPr sz="4400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31629" y="5142394"/>
            <a:ext cx="4749498" cy="28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18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11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tyle 3">
  <p:cSld name="Divider style 3">
    <p:bg>
      <p:bgPr>
        <a:solidFill>
          <a:schemeClr val="dk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/>
        </p:nvSpPr>
        <p:spPr>
          <a:xfrm>
            <a:off x="909243" y="10353134"/>
            <a:ext cx="3980257" cy="10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u-IN" sz="7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Doc Name | Month Year | Version # | Public | Internal/Client Use Only | Strictly Confidential</a:t>
            </a: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lvl="1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lvl="2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lvl="3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lvl="4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lvl="5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lvl="6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lvl="7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lvl="8" indent="0" algn="l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62763" y="10133489"/>
            <a:ext cx="404766" cy="367824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5747677" y="117511"/>
            <a:ext cx="1596591" cy="174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597"/>
              <a:buNone/>
              <a:defRPr sz="11194" b="1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12749" y="3505635"/>
            <a:ext cx="6842125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  <a:defRPr sz="4400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426056" y="6224478"/>
            <a:ext cx="4323744" cy="28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11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ark Image background standout text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>
            <a:spLocks noGrp="1"/>
          </p:cNvSpPr>
          <p:nvPr>
            <p:ph type="pic" idx="2"/>
          </p:nvPr>
        </p:nvSpPr>
        <p:spPr>
          <a:xfrm>
            <a:off x="0" y="0"/>
            <a:ext cx="7667625" cy="107997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34295" y="1278634"/>
            <a:ext cx="3400560" cy="589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/>
          <p:nvPr/>
        </p:nvSpPr>
        <p:spPr>
          <a:xfrm>
            <a:off x="513943" y="10305261"/>
            <a:ext cx="2548775" cy="69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u-IN" sz="448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Ipsos | Doc Name | Month Year | Version # | Public | Internal/Client Use Only | Strictly Confidential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ear">
  <p:cSld name="Clea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lain text">
  <p:cSld name="Plain 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412750" y="1663420"/>
            <a:ext cx="6842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600" b="1">
                <a:solidFill>
                  <a:schemeClr val="lt2"/>
                </a:solidFill>
              </a:defRPr>
            </a:lvl1pPr>
            <a:lvl2pPr marL="914400" lvl="1" indent="-32004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●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24224" y="2338218"/>
            <a:ext cx="6842125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550"/>
              <a:buNone/>
              <a:defRPr sz="1100">
                <a:solidFill>
                  <a:schemeClr val="dk1"/>
                </a:solidFill>
              </a:defRPr>
            </a:lvl1pPr>
            <a:lvl2pPr marL="914400" lvl="1" indent="-28448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80"/>
              <a:buChar char="●"/>
              <a:defRPr sz="1100">
                <a:solidFill>
                  <a:schemeClr val="dk1"/>
                </a:solidFill>
              </a:defRPr>
            </a:lvl2pPr>
            <a:lvl3pPr marL="1371600" lvl="2" indent="-29845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‒"/>
              <a:defRPr sz="1100">
                <a:solidFill>
                  <a:schemeClr val="dk1"/>
                </a:solidFill>
              </a:defRPr>
            </a:lvl3pPr>
            <a:lvl4pPr marL="1828800" lvl="3" indent="-27863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788"/>
              <a:buChar char="•"/>
              <a:defRPr>
                <a:solidFill>
                  <a:schemeClr val="lt2"/>
                </a:solidFill>
              </a:defRPr>
            </a:lvl4pPr>
            <a:lvl5pPr marL="2286000" lvl="4" indent="-27863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lt2"/>
              </a:buClr>
              <a:buSzPts val="788"/>
              <a:buChar char="−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gu-IN"/>
              <a:t>‹#›</a:t>
            </a:fld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Helvetica Neue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8956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Quattrocento Sans"/>
              <a:buChar char="●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‒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7863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88"/>
              <a:buFont typeface="Arial"/>
              <a:buChar char="•"/>
              <a:defRPr sz="7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8638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Font typeface="Helvetica Neue"/>
              <a:buChar char="−"/>
              <a:defRPr sz="78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>
          <p15:clr>
            <a:srgbClr val="F26B43"/>
          </p15:clr>
        </p15:guide>
        <p15:guide id="2" pos="2488">
          <p15:clr>
            <a:srgbClr val="F26B43"/>
          </p15:clr>
        </p15:guide>
        <p15:guide id="3" pos="260">
          <p15:clr>
            <a:srgbClr val="F26B43"/>
          </p15:clr>
        </p15:guide>
        <p15:guide id="4" pos="4570">
          <p15:clr>
            <a:srgbClr val="F26B43"/>
          </p15:clr>
        </p15:guide>
        <p15:guide id="5" pos="1592">
          <p15:clr>
            <a:srgbClr val="9FCC3B"/>
          </p15:clr>
        </p15:guide>
        <p15:guide id="6" pos="1752">
          <p15:clr>
            <a:srgbClr val="9FCC3B"/>
          </p15:clr>
        </p15:guide>
        <p15:guide id="7" pos="2324">
          <p15:clr>
            <a:srgbClr val="F26B43"/>
          </p15:clr>
        </p15:guide>
        <p15:guide id="8" pos="3080">
          <p15:clr>
            <a:srgbClr val="9FCC3B"/>
          </p15:clr>
        </p15:guide>
        <p15:guide id="9" pos="3248">
          <p15:clr>
            <a:srgbClr val="9FCC3B"/>
          </p15:clr>
        </p15:guide>
        <p15:guide id="10" orient="horz" pos="6116">
          <p15:clr>
            <a:srgbClr val="5ACBF0"/>
          </p15:clr>
        </p15:guide>
        <p15:guide id="11" orient="horz" pos="6611">
          <p15:clr>
            <a:srgbClr val="F26B43"/>
          </p15:clr>
        </p15:guide>
        <p15:guide id="12" orient="horz" pos="1473">
          <p15:clr>
            <a:srgbClr val="5ACBF0"/>
          </p15:clr>
        </p15:guide>
        <p15:guide id="13" orient="horz" pos="1043">
          <p15:clr>
            <a:srgbClr val="F26B43"/>
          </p15:clr>
        </p15:guide>
        <p15:guide id="14" orient="horz" pos="317">
          <p15:clr>
            <a:srgbClr val="9FCC3B"/>
          </p15:clr>
        </p15:guide>
        <p15:guide id="15" orient="horz" pos="6384">
          <p15:clr>
            <a:srgbClr val="9FCC3B"/>
          </p15:clr>
        </p15:guide>
        <p15:guide id="16" pos="60">
          <p15:clr>
            <a:srgbClr val="547EBF"/>
          </p15:clr>
        </p15:guide>
        <p15:guide id="17" pos="4760">
          <p15:clr>
            <a:srgbClr val="547EBF"/>
          </p15:clr>
        </p15:guide>
        <p15:guide id="18" orient="horz" pos="56">
          <p15:clr>
            <a:srgbClr val="547EBF"/>
          </p15:clr>
        </p15:guide>
        <p15:guide id="19" orient="horz" pos="6726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"/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174" name="Google Shape;174;p1"/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6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5" name="Google Shape;175;p1"/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</p:grpSpPr>
          <p:sp>
            <p:nvSpPr>
              <p:cNvPr id="176" name="Google Shape;176;p1"/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solidFill>
                <a:srgbClr val="EAEFF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62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"/>
              <p:cNvSpPr/>
              <p:nvPr/>
            </p:nvSpPr>
            <p:spPr>
              <a:xfrm>
                <a:off x="376500" y="5892820"/>
                <a:ext cx="4676255" cy="3249666"/>
              </a:xfrm>
              <a:prstGeom prst="rect">
                <a:avLst/>
              </a:prstGeom>
              <a:solidFill>
                <a:srgbClr val="EAEFF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gu-IN" sz="2600" dirty="0">
                    <a:solidFill>
                      <a:schemeClr val="dk1"/>
                    </a:solidFill>
                  </a:rPr>
                  <a:t>અમે તમારી પાસેથી સાંભળવા માંગીએ છીએ</a:t>
                </a:r>
                <a:r>
                  <a:rPr lang="gu-IN" sz="2600" b="0" i="0" u="none" strike="noStrike" cap="none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? જો તમને સર્વેક્ષણમાં ભાગ લેવા માટે આમંત્રિત કરવામાં આવે, તો કૃપા કરીને તેને પૂર્ણ કરો. </a:t>
                </a:r>
                <a:endParaRPr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6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gu-IN" sz="2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તમારો પ્રતિસાદ ઇંગ્લેન્ડ માં ડાયાબિટીસની સંભાળમાં અર્થપૂર્ણ ફેરફાર કરવામાં મદદ કરશે.</a:t>
                </a:r>
                <a:endParaRPr dirty="0"/>
              </a:p>
            </p:txBody>
          </p:sp>
        </p:grpSp>
        <p:sp>
          <p:nvSpPr>
            <p:cNvPr id="178" name="Google Shape;178;p1"/>
            <p:cNvSpPr txBox="1"/>
            <p:nvPr/>
          </p:nvSpPr>
          <p:spPr>
            <a:xfrm>
              <a:off x="360951" y="1215591"/>
              <a:ext cx="7186846" cy="20475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gu-IN" sz="52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ઇંગ્લેન્ડમાં ડાયાબિટીસની સંભાળ સુધારવામાં અમારી મદદ કરો</a:t>
              </a:r>
              <a:endParaRPr sz="5200" dirty="0"/>
            </a:p>
          </p:txBody>
        </p:sp>
        <p:sp>
          <p:nvSpPr>
            <p:cNvPr id="179" name="Google Shape;179;p1"/>
            <p:cNvSpPr txBox="1"/>
            <p:nvPr/>
          </p:nvSpPr>
          <p:spPr>
            <a:xfrm>
              <a:off x="360950" y="9171483"/>
              <a:ext cx="7171295" cy="14465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gu-IN" sz="20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વધુ માહિતી માટે, કૃપા કરીને મુલાકાત લો </a:t>
              </a:r>
              <a:r>
                <a:rPr lang="gu-IN" sz="20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diabetessurvey.co.uk</a:t>
              </a:r>
              <a:r>
                <a:rPr lang="en-GB" sz="20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r>
                <a:rPr lang="en-GB" sz="2000" b="1" dirty="0" err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gujarati</a:t>
              </a:r>
              <a:r>
                <a:rPr lang="en-GB" sz="2000" b="1" dirty="0">
                  <a:solidFill>
                    <a:schemeClr val="lt1"/>
                  </a:solidFill>
                </a:rPr>
                <a:t> </a:t>
              </a:r>
              <a:r>
                <a:rPr lang="gu-IN" sz="20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2000" dirty="0"/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gu-IN" sz="20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અથવા ઈમેલ </a:t>
              </a:r>
              <a:r>
                <a:rPr lang="gu-IN" sz="20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દ્વારા અમારો સંપર્ક કરો diabetessurvey@ipsos.com </a:t>
              </a:r>
              <a:r>
                <a:rPr lang="gu-IN" sz="20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અથવા ફ્રીફોન</a:t>
              </a:r>
              <a:r>
                <a:rPr lang="gu-IN" sz="2000" b="1" i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0800 470 298</a:t>
              </a:r>
              <a:r>
                <a:rPr lang="en-GB" sz="2000" b="1" i="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2000" dirty="0"/>
            </a:p>
          </p:txBody>
        </p:sp>
        <p:pic>
          <p:nvPicPr>
            <p:cNvPr id="180" name="Google Shape;180;p1" descr="A group of people in different colors&#10;&#10;Description automatically generated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1" name="Google Shape;181;p1"/>
            <p:cNvSpPr/>
            <p:nvPr/>
          </p:nvSpPr>
          <p:spPr>
            <a:xfrm>
              <a:off x="360950" y="3731993"/>
              <a:ext cx="6725964" cy="11022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gu-IN" sz="340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રાષ્ટ્રીય ડાયાબિટીસ અનુભવ સર્વે 2024</a:t>
              </a:r>
              <a:endParaRPr sz="3400" dirty="0"/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B010635E-1214-1CC2-239A-C2F71E0EC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rgbClr val="000000"/>
      </a:dk1>
      <a:lt1>
        <a:srgbClr val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Black</vt:lpstr>
      <vt:lpstr>Quattrocento Sans</vt:lpstr>
      <vt:lpstr>Helvetica Neue</vt:lpstr>
      <vt:lpstr>Arial</vt:lpstr>
      <vt:lpstr>IPSOS - Classical Template - 16x9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Katherine Fisher</cp:lastModifiedBy>
  <cp:revision>5</cp:revision>
  <dcterms:created xsi:type="dcterms:W3CDTF">2023-02-03T14:56:01Z</dcterms:created>
  <dcterms:modified xsi:type="dcterms:W3CDTF">2024-03-08T11:27:47Z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